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7D80"/>
    <a:srgbClr val="45D0E3"/>
    <a:srgbClr val="FF0066"/>
    <a:srgbClr val="FF00FF"/>
    <a:srgbClr val="BBDC99"/>
    <a:srgbClr val="60C9D7"/>
    <a:srgbClr val="15B8CE"/>
    <a:srgbClr val="29B5E7"/>
    <a:srgbClr val="50C2EB"/>
    <a:srgbClr val="FCE4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370" autoAdjust="0"/>
  </p:normalViewPr>
  <p:slideViewPr>
    <p:cSldViewPr snapToGrid="0" showGuides="1">
      <p:cViewPr varScale="1">
        <p:scale>
          <a:sx n="111" d="100"/>
          <a:sy n="111" d="100"/>
        </p:scale>
        <p:origin x="151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2024-12-27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735A-5AD8-CC17-4F35-0D751D3FC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0806F4B-8E2D-0EEA-2037-761C52668C1A}"/>
              </a:ext>
            </a:extLst>
          </p:cNvPr>
          <p:cNvSpPr txBox="1"/>
          <p:nvPr/>
        </p:nvSpPr>
        <p:spPr>
          <a:xfrm>
            <a:off x="529529" y="345139"/>
            <a:ext cx="8405153" cy="1600479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‘</a:t>
            </a:r>
            <a:r>
              <a:rPr lang="en-US" altLang="ko-KR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https://www.arduino.cc’</a:t>
            </a:r>
            <a:r>
              <a: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에 접속하여 상단의 메뉴에서 </a:t>
            </a:r>
            <a:r>
              <a:rPr lang="en-US" altLang="ko-KR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[SOFTWARE]</a:t>
            </a:r>
            <a:r>
              <a: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를 선택한 후 </a:t>
            </a:r>
            <a:r>
              <a:rPr lang="en-US" altLang="ko-KR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[CODE ONLINE]</a:t>
            </a:r>
            <a:r>
              <a: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을 실행하면 프로그램을 </a:t>
            </a:r>
            <a:r>
              <a:rPr lang="en-US" altLang="ko-KR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PC</a:t>
            </a:r>
            <a:r>
              <a: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에 설치하지 않고 제어 명령을 작성할 수 있다</a:t>
            </a:r>
            <a:r>
              <a:rPr lang="en-US" altLang="ko-KR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Google Shape;11;p2">
            <a:extLst>
              <a:ext uri="{FF2B5EF4-FFF2-40B4-BE49-F238E27FC236}">
                <a16:creationId xmlns:a16="http://schemas.microsoft.com/office/drawing/2014/main" id="{2B14A4DA-E663-61CA-199E-BDDBC3A60120}"/>
              </a:ext>
            </a:extLst>
          </p:cNvPr>
          <p:cNvSpPr/>
          <p:nvPr/>
        </p:nvSpPr>
        <p:spPr>
          <a:xfrm>
            <a:off x="209317" y="481379"/>
            <a:ext cx="357801" cy="357801"/>
          </a:xfrm>
          <a:prstGeom prst="roundRect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116D5DB3-051E-82C3-2068-333B3EA387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64" y="2259645"/>
            <a:ext cx="8697918" cy="3321559"/>
          </a:xfrm>
          <a:prstGeom prst="rect">
            <a:avLst/>
          </a:prstGeom>
          <a:ln>
            <a:solidFill>
              <a:srgbClr val="267D80"/>
            </a:solidFill>
          </a:ln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7DA9E2AD-9C66-A79D-FBDE-69FC86412527}"/>
              </a:ext>
            </a:extLst>
          </p:cNvPr>
          <p:cNvSpPr/>
          <p:nvPr/>
        </p:nvSpPr>
        <p:spPr>
          <a:xfrm>
            <a:off x="2501660" y="2769079"/>
            <a:ext cx="1268083" cy="508959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E239C9F3-93EA-D465-19D5-9351AE7E0D0B}"/>
              </a:ext>
            </a:extLst>
          </p:cNvPr>
          <p:cNvSpPr/>
          <p:nvPr/>
        </p:nvSpPr>
        <p:spPr>
          <a:xfrm>
            <a:off x="1035169" y="4597879"/>
            <a:ext cx="1466491" cy="508959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5603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791607-BAD1-0D06-698F-F970E67B6A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F87341A-1330-CA3E-7A97-B4917523E9A5}"/>
              </a:ext>
            </a:extLst>
          </p:cNvPr>
          <p:cNvSpPr txBox="1"/>
          <p:nvPr/>
        </p:nvSpPr>
        <p:spPr>
          <a:xfrm>
            <a:off x="529529" y="340822"/>
            <a:ext cx="8405153" cy="107759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위 화면에서 </a:t>
            </a:r>
            <a:r>
              <a:rPr lang="en-US" altLang="ko-KR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[GETTING STARTED]</a:t>
            </a:r>
            <a:r>
              <a: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를 눌러 컴퓨터와 </a:t>
            </a:r>
            <a:r>
              <a:rPr lang="ko-KR" altLang="en-US" sz="24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아두이노</a:t>
            </a:r>
            <a:r>
              <a: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연결을 위한 기본 환경 조성 프로그램을 설치한다</a:t>
            </a:r>
            <a:r>
              <a:rPr lang="en-US" altLang="ko-KR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Google Shape;11;p2">
            <a:extLst>
              <a:ext uri="{FF2B5EF4-FFF2-40B4-BE49-F238E27FC236}">
                <a16:creationId xmlns:a16="http://schemas.microsoft.com/office/drawing/2014/main" id="{F121F6F3-BC59-AA43-FAA7-527012DB8994}"/>
              </a:ext>
            </a:extLst>
          </p:cNvPr>
          <p:cNvSpPr/>
          <p:nvPr/>
        </p:nvSpPr>
        <p:spPr>
          <a:xfrm>
            <a:off x="209317" y="481379"/>
            <a:ext cx="357801" cy="357801"/>
          </a:xfrm>
          <a:prstGeom prst="roundRect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E1D6A45-DF59-A45E-318B-DA216E52F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17" y="1776322"/>
            <a:ext cx="8537868" cy="3162843"/>
          </a:xfrm>
          <a:prstGeom prst="rect">
            <a:avLst/>
          </a:prstGeom>
          <a:ln>
            <a:solidFill>
              <a:srgbClr val="267D80"/>
            </a:solidFill>
          </a:ln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E4D009C3-5557-8224-6940-C66DD60629F5}"/>
              </a:ext>
            </a:extLst>
          </p:cNvPr>
          <p:cNvSpPr/>
          <p:nvPr/>
        </p:nvSpPr>
        <p:spPr>
          <a:xfrm>
            <a:off x="6142007" y="3769743"/>
            <a:ext cx="1138687" cy="396815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0FB7E88-CAAE-B1A0-7831-DEF3A2B0BF8C}"/>
              </a:ext>
            </a:extLst>
          </p:cNvPr>
          <p:cNvSpPr txBox="1"/>
          <p:nvPr/>
        </p:nvSpPr>
        <p:spPr>
          <a:xfrm>
            <a:off x="730962" y="5654970"/>
            <a:ext cx="8203720" cy="442674"/>
          </a:xfrm>
          <a:prstGeom prst="roundRect">
            <a:avLst>
              <a:gd name="adj" fmla="val 18616"/>
            </a:avLst>
          </a:prstGeom>
          <a:noFill/>
          <a:ln w="19050">
            <a:solidFill>
              <a:srgbClr val="45D0E3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[Create Plugin]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을 클릭하여 환경 구축 프로그램 다운로드 과정을 실행</a:t>
            </a:r>
            <a:endParaRPr lang="ko-KR" altLang="en-US" sz="2000" dirty="0">
              <a:latin typeface="+mj-ea"/>
              <a:ea typeface="+mj-ea"/>
            </a:endParaRP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2EE4E74A-664B-4791-2393-06768378F3A1}"/>
              </a:ext>
            </a:extLst>
          </p:cNvPr>
          <p:cNvCxnSpPr>
            <a:cxnSpLocks/>
          </p:cNvCxnSpPr>
          <p:nvPr/>
        </p:nvCxnSpPr>
        <p:spPr>
          <a:xfrm>
            <a:off x="6711351" y="4187840"/>
            <a:ext cx="0" cy="1467130"/>
          </a:xfrm>
          <a:prstGeom prst="line">
            <a:avLst/>
          </a:prstGeom>
          <a:ln w="28575">
            <a:solidFill>
              <a:srgbClr val="45D0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2779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0253A1-A7A2-5352-13E0-C6890E6E0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20022E0A-7FEB-788F-7C17-69A3E27D2DB6}"/>
              </a:ext>
            </a:extLst>
          </p:cNvPr>
          <p:cNvCxnSpPr>
            <a:cxnSpLocks/>
            <a:stCxn id="7" idx="2"/>
          </p:cNvCxnSpPr>
          <p:nvPr/>
        </p:nvCxnSpPr>
        <p:spPr>
          <a:xfrm>
            <a:off x="7875630" y="5158117"/>
            <a:ext cx="0" cy="591026"/>
          </a:xfrm>
          <a:prstGeom prst="line">
            <a:avLst/>
          </a:prstGeom>
          <a:ln w="28575">
            <a:solidFill>
              <a:srgbClr val="45D0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그림 4">
            <a:extLst>
              <a:ext uri="{FF2B5EF4-FFF2-40B4-BE49-F238E27FC236}">
                <a16:creationId xmlns:a16="http://schemas.microsoft.com/office/drawing/2014/main" id="{1C58B97D-0503-8C62-E8BC-AD435C4C72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0" y="448957"/>
            <a:ext cx="7839127" cy="4692859"/>
          </a:xfrm>
          <a:prstGeom prst="rect">
            <a:avLst/>
          </a:prstGeom>
          <a:ln>
            <a:solidFill>
              <a:srgbClr val="267D80"/>
            </a:solidFill>
          </a:ln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0BF01285-E0B2-A8ED-5460-16B2EA03081C}"/>
              </a:ext>
            </a:extLst>
          </p:cNvPr>
          <p:cNvSpPr/>
          <p:nvPr/>
        </p:nvSpPr>
        <p:spPr>
          <a:xfrm>
            <a:off x="7463558" y="4711574"/>
            <a:ext cx="824143" cy="446543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26A4EF-E3A0-EFBF-35C9-25BEA31FD554}"/>
              </a:ext>
            </a:extLst>
          </p:cNvPr>
          <p:cNvSpPr txBox="1"/>
          <p:nvPr/>
        </p:nvSpPr>
        <p:spPr>
          <a:xfrm>
            <a:off x="756842" y="5749143"/>
            <a:ext cx="8203720" cy="446544"/>
          </a:xfrm>
          <a:prstGeom prst="roundRect">
            <a:avLst>
              <a:gd name="adj" fmla="val 18616"/>
            </a:avLst>
          </a:prstGeom>
          <a:noFill/>
          <a:ln w="19050">
            <a:solidFill>
              <a:srgbClr val="45D0E3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[START] 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버튼을 누른 후 사용하는 컴퓨터 환경에 맞는 것을 골라 실행</a:t>
            </a:r>
            <a:endParaRPr lang="ko-KR" altLang="en-US" sz="2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51852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D14DA2-A670-D892-CF94-9A2353F0B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40319D55-1EB5-BD88-354D-64D47DC182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74" b="16040"/>
          <a:stretch/>
        </p:blipFill>
        <p:spPr>
          <a:xfrm>
            <a:off x="1000125" y="3849499"/>
            <a:ext cx="6991349" cy="2097817"/>
          </a:xfrm>
          <a:prstGeom prst="rect">
            <a:avLst/>
          </a:prstGeom>
          <a:ln>
            <a:solidFill>
              <a:srgbClr val="267D80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FD5DE89-31C1-E589-8578-A93854439C60}"/>
              </a:ext>
            </a:extLst>
          </p:cNvPr>
          <p:cNvSpPr txBox="1"/>
          <p:nvPr/>
        </p:nvSpPr>
        <p:spPr>
          <a:xfrm>
            <a:off x="373551" y="0"/>
            <a:ext cx="8760924" cy="107759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앞의 과정을 통해 플러그인 설치를 마친 후 </a:t>
            </a:r>
            <a:r>
              <a:rPr lang="ko-KR" altLang="en-US" sz="2400" b="1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아두이노를</a:t>
            </a:r>
            <a:r>
              <a: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연결하면 자동으로 장치가 활성화되며 사용할 장치를 선택할 수 있다</a:t>
            </a:r>
            <a:r>
              <a:rPr lang="en-US" altLang="ko-KR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Google Shape;11;p2">
            <a:extLst>
              <a:ext uri="{FF2B5EF4-FFF2-40B4-BE49-F238E27FC236}">
                <a16:creationId xmlns:a16="http://schemas.microsoft.com/office/drawing/2014/main" id="{CB12985D-ECD5-9179-3E88-58ECB67BF151}"/>
              </a:ext>
            </a:extLst>
          </p:cNvPr>
          <p:cNvSpPr/>
          <p:nvPr/>
        </p:nvSpPr>
        <p:spPr>
          <a:xfrm>
            <a:off x="53340" y="177534"/>
            <a:ext cx="357801" cy="357801"/>
          </a:xfrm>
          <a:prstGeom prst="roundRect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60C61F-9F45-0536-013F-4B827E7BAD98}"/>
              </a:ext>
            </a:extLst>
          </p:cNvPr>
          <p:cNvSpPr txBox="1"/>
          <p:nvPr/>
        </p:nvSpPr>
        <p:spPr>
          <a:xfrm>
            <a:off x="133350" y="6266729"/>
            <a:ext cx="8801332" cy="446544"/>
          </a:xfrm>
          <a:prstGeom prst="roundRect">
            <a:avLst>
              <a:gd name="adj" fmla="val 18616"/>
            </a:avLst>
          </a:prstGeom>
          <a:noFill/>
          <a:ln w="19050">
            <a:solidFill>
              <a:srgbClr val="45D0E3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필요에 따라 제어 장치를 선택하거나 연결 포트의 번호를 변경할 수도 있다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.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04D51B56-25B5-3A01-4947-CCCAEA57449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D8EFF5"/>
              </a:clrFrom>
              <a:clrTo>
                <a:srgbClr val="D8EF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109109"/>
            <a:ext cx="9144000" cy="2709568"/>
          </a:xfrm>
          <a:prstGeom prst="rect">
            <a:avLst/>
          </a:prstGeom>
        </p:spPr>
      </p:pic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2D2F7E2A-8735-4610-84B5-6C33900EA7DC}"/>
              </a:ext>
            </a:extLst>
          </p:cNvPr>
          <p:cNvCxnSpPr>
            <a:cxnSpLocks/>
          </p:cNvCxnSpPr>
          <p:nvPr/>
        </p:nvCxnSpPr>
        <p:spPr>
          <a:xfrm>
            <a:off x="5219700" y="5623466"/>
            <a:ext cx="0" cy="643263"/>
          </a:xfrm>
          <a:prstGeom prst="line">
            <a:avLst/>
          </a:prstGeom>
          <a:ln w="28575">
            <a:solidFill>
              <a:srgbClr val="45D0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직사각형 6">
            <a:extLst>
              <a:ext uri="{FF2B5EF4-FFF2-40B4-BE49-F238E27FC236}">
                <a16:creationId xmlns:a16="http://schemas.microsoft.com/office/drawing/2014/main" id="{7F88B4B1-BF49-9A5A-DDCA-098E419A1875}"/>
              </a:ext>
            </a:extLst>
          </p:cNvPr>
          <p:cNvSpPr/>
          <p:nvPr/>
        </p:nvSpPr>
        <p:spPr>
          <a:xfrm>
            <a:off x="2564273" y="4227053"/>
            <a:ext cx="5055727" cy="1386348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80141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78610D-8349-EBC3-1630-4F771C9E3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37863B-A010-4D6E-F132-89C48FA3A85A}"/>
              </a:ext>
            </a:extLst>
          </p:cNvPr>
          <p:cNvSpPr txBox="1"/>
          <p:nvPr/>
        </p:nvSpPr>
        <p:spPr>
          <a:xfrm>
            <a:off x="529529" y="323241"/>
            <a:ext cx="8405153" cy="1077597"/>
          </a:xfrm>
          <a:prstGeom prst="roundRect">
            <a:avLst>
              <a:gd name="adj" fmla="val 3471"/>
            </a:avLst>
          </a:prstGeom>
          <a:noFill/>
        </p:spPr>
        <p:txBody>
          <a:bodyPr wrap="square" lIns="144000" rtlCol="0" anchor="t" anchorCtr="0">
            <a:spAutoFit/>
          </a:bodyPr>
          <a:lstStyle/>
          <a:p>
            <a:pPr defTabSz="457200" eaLnBrk="1" fontAlgn="auto" latinLnBrk="1" hangingPunct="1">
              <a:lnSpc>
                <a:spcPts val="4000"/>
              </a:lnSpc>
              <a:spcBef>
                <a:spcPts val="0"/>
              </a:spcBef>
              <a:spcAft>
                <a:spcPts val="1500"/>
              </a:spcAft>
              <a:defRPr/>
            </a:pPr>
            <a:r>
              <a: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프로그램이 실행되면 기본적으로 코딩할 수 있는 빈 파일이 형성된다</a:t>
            </a:r>
            <a:r>
              <a:rPr lang="en-US" altLang="ko-KR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Google Shape;11;p2">
            <a:extLst>
              <a:ext uri="{FF2B5EF4-FFF2-40B4-BE49-F238E27FC236}">
                <a16:creationId xmlns:a16="http://schemas.microsoft.com/office/drawing/2014/main" id="{6BD36946-58DD-91D1-0CAD-FF11EEF523E5}"/>
              </a:ext>
            </a:extLst>
          </p:cNvPr>
          <p:cNvSpPr/>
          <p:nvPr/>
        </p:nvSpPr>
        <p:spPr>
          <a:xfrm>
            <a:off x="209317" y="481379"/>
            <a:ext cx="357801" cy="357801"/>
          </a:xfrm>
          <a:prstGeom prst="roundRect">
            <a:avLst/>
          </a:prstGeom>
          <a:solidFill>
            <a:srgbClr val="45D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24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019EA2-5225-3CF0-5756-D9C260B541CC}"/>
              </a:ext>
            </a:extLst>
          </p:cNvPr>
          <p:cNvSpPr txBox="1"/>
          <p:nvPr/>
        </p:nvSpPr>
        <p:spPr>
          <a:xfrm>
            <a:off x="209315" y="1868756"/>
            <a:ext cx="5553309" cy="790039"/>
          </a:xfrm>
          <a:prstGeom prst="roundRect">
            <a:avLst>
              <a:gd name="adj" fmla="val 18616"/>
            </a:avLst>
          </a:prstGeom>
          <a:noFill/>
          <a:ln w="19050">
            <a:solidFill>
              <a:srgbClr val="45D0E3"/>
            </a:solidFill>
          </a:ln>
        </p:spPr>
        <p:txBody>
          <a:bodyPr wrap="square">
            <a:spAutoFit/>
          </a:bodyPr>
          <a:lstStyle/>
          <a:p>
            <a:pPr latinLnBrk="1"/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좌측의 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[Sketchbook] 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메뉴를 통해 코딩 파일과 폴더를 관리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(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생성 및 분류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)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할 수 있다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.</a:t>
            </a:r>
            <a:endParaRPr lang="ko-KR" altLang="en-US" sz="2000" dirty="0">
              <a:latin typeface="+mj-ea"/>
              <a:ea typeface="+mj-ea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4EB2B9CF-0BC9-C8E8-292C-A28F09C6EF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16" y="2841280"/>
            <a:ext cx="8812683" cy="2473670"/>
          </a:xfrm>
          <a:prstGeom prst="rect">
            <a:avLst/>
          </a:prstGeom>
          <a:ln>
            <a:solidFill>
              <a:srgbClr val="267D80"/>
            </a:solidFill>
          </a:ln>
        </p:spPr>
      </p:pic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11D9B801-351B-8AA1-1E72-430C4D3A95B5}"/>
              </a:ext>
            </a:extLst>
          </p:cNvPr>
          <p:cNvCxnSpPr>
            <a:cxnSpLocks/>
          </p:cNvCxnSpPr>
          <p:nvPr/>
        </p:nvCxnSpPr>
        <p:spPr>
          <a:xfrm>
            <a:off x="879759" y="2658795"/>
            <a:ext cx="0" cy="1030915"/>
          </a:xfrm>
          <a:prstGeom prst="line">
            <a:avLst/>
          </a:prstGeom>
          <a:ln w="28575">
            <a:solidFill>
              <a:srgbClr val="45D0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직사각형 6">
            <a:extLst>
              <a:ext uri="{FF2B5EF4-FFF2-40B4-BE49-F238E27FC236}">
                <a16:creationId xmlns:a16="http://schemas.microsoft.com/office/drawing/2014/main" id="{5F8E09C5-8FE6-C761-1906-041DE5254FF0}"/>
              </a:ext>
            </a:extLst>
          </p:cNvPr>
          <p:cNvSpPr/>
          <p:nvPr/>
        </p:nvSpPr>
        <p:spPr>
          <a:xfrm>
            <a:off x="168844" y="3693837"/>
            <a:ext cx="1421831" cy="446543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B4D2CC3F-4E82-E0DD-49E1-D06731BD67FA}"/>
              </a:ext>
            </a:extLst>
          </p:cNvPr>
          <p:cNvSpPr/>
          <p:nvPr/>
        </p:nvSpPr>
        <p:spPr>
          <a:xfrm>
            <a:off x="1590675" y="3171257"/>
            <a:ext cx="1809747" cy="446543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0EEA49D-D394-5569-9405-19F45C9CB641}"/>
              </a:ext>
            </a:extLst>
          </p:cNvPr>
          <p:cNvSpPr txBox="1"/>
          <p:nvPr/>
        </p:nvSpPr>
        <p:spPr>
          <a:xfrm>
            <a:off x="1590675" y="5497435"/>
            <a:ext cx="5553309" cy="790039"/>
          </a:xfrm>
          <a:prstGeom prst="roundRect">
            <a:avLst>
              <a:gd name="adj" fmla="val 18616"/>
            </a:avLst>
          </a:prstGeom>
          <a:noFill/>
          <a:ln w="19050">
            <a:solidFill>
              <a:srgbClr val="45D0E3"/>
            </a:solidFill>
          </a:ln>
        </p:spPr>
        <p:txBody>
          <a:bodyPr wrap="square">
            <a:spAutoFit/>
          </a:bodyPr>
          <a:lstStyle/>
          <a:p>
            <a:pPr latinLnBrk="1"/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[NEW SKETCH] </a:t>
            </a:r>
            <a:r>
              <a:rPr lang="ko-KR" altLang="en-US" sz="2000" b="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메뉴를 눌러서 새로운 빈 파일을 만들 수도 있다</a:t>
            </a:r>
            <a:r>
              <a:rPr lang="en-US" altLang="ko-KR" sz="2000" b="0" i="0" u="none" strike="noStrike" baseline="0" dirty="0">
                <a:solidFill>
                  <a:srgbClr val="211D1E"/>
                </a:solidFill>
                <a:latin typeface="+mj-ea"/>
                <a:ea typeface="+mj-ea"/>
              </a:rPr>
              <a:t>.</a:t>
            </a:r>
            <a:endParaRPr lang="ko-KR" altLang="en-US" sz="2000" dirty="0">
              <a:latin typeface="+mj-ea"/>
              <a:ea typeface="+mj-ea"/>
            </a:endParaRPr>
          </a:p>
        </p:txBody>
      </p: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95D898AC-2B90-D8E3-2636-C8D40D3B5DF8}"/>
              </a:ext>
            </a:extLst>
          </p:cNvPr>
          <p:cNvCxnSpPr>
            <a:cxnSpLocks/>
          </p:cNvCxnSpPr>
          <p:nvPr/>
        </p:nvCxnSpPr>
        <p:spPr>
          <a:xfrm>
            <a:off x="3213384" y="3624922"/>
            <a:ext cx="0" cy="1872513"/>
          </a:xfrm>
          <a:prstGeom prst="line">
            <a:avLst/>
          </a:prstGeom>
          <a:ln w="28575">
            <a:solidFill>
              <a:srgbClr val="45D0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6587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>
        <a:spAutoFit/>
      </a:bodyPr>
      <a:lstStyle>
        <a:defPPr algn="l" latinLnBrk="1">
          <a:defRPr sz="2400" b="0" i="0" u="none" strike="noStrike" baseline="0" dirty="0">
            <a:solidFill>
              <a:srgbClr val="000000"/>
            </a:solidFill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384</TotalTime>
  <Words>155</Words>
  <Application>Microsoft Office PowerPoint</Application>
  <PresentationFormat>화면 슬라이드 쇼(4:3)</PresentationFormat>
  <Paragraphs>13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32</cp:revision>
  <dcterms:created xsi:type="dcterms:W3CDTF">2024-11-29T07:51:56Z</dcterms:created>
  <dcterms:modified xsi:type="dcterms:W3CDTF">2024-12-27T06:54:31Z</dcterms:modified>
</cp:coreProperties>
</file>